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handoutMasterIdLst>
    <p:handoutMasterId r:id="rId49"/>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 id="351"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104" d="100"/>
          <a:sy n="104" d="100"/>
        </p:scale>
        <p:origin x="-11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84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9/24/19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9/24/19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9/24/19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20"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42"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186"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err="1" smtClean="0"/>
              <a:t>Git</a:t>
            </a:r>
            <a:r>
              <a:rPr lang="en-US" sz="2400" b="0" smtClean="0"/>
              <a:t> log</a:t>
            </a:r>
            <a:endParaRPr lang="en-US" dirty="0"/>
          </a:p>
        </p:txBody>
      </p:sp>
      <p:sp>
        <p:nvSpPr>
          <p:cNvPr id="6" name="Content Placeholder 5"/>
          <p:cNvSpPr>
            <a:spLocks noGrp="1"/>
          </p:cNvSpPr>
          <p:nvPr>
            <p:ph idx="1"/>
          </p:nvPr>
        </p:nvSpPr>
        <p:spPr>
          <a:xfrm>
            <a:off x="457200" y="1829304"/>
            <a:ext cx="8229600" cy="4296860"/>
          </a:xfrm>
        </p:spPr>
        <p:txBody>
          <a:bodyPr>
            <a:normAutofit fontScale="25000" lnSpcReduction="20000"/>
          </a:bodyPr>
          <a:lstStyle/>
          <a:p>
            <a:r>
              <a:rPr lang="en-US" dirty="0"/>
              <a:t>commit 3aeb96e4be9d533f97be976b00b3754a50f780af (</a:t>
            </a:r>
            <a:r>
              <a:rPr lang="en-US" b="1" dirty="0"/>
              <a:t>HEAD -&gt; master</a:t>
            </a:r>
            <a:r>
              <a:rPr lang="en-US" dirty="0"/>
              <a:t>, </a:t>
            </a:r>
            <a:r>
              <a:rPr lang="en-US" b="1" dirty="0"/>
              <a:t>origin/master</a:t>
            </a:r>
            <a:r>
              <a:rPr lang="en-US" dirty="0"/>
              <a:t>)</a:t>
            </a:r>
          </a:p>
          <a:p>
            <a:r>
              <a:rPr lang="en-US" dirty="0"/>
              <a:t>Author: benslack19 &lt;</a:t>
            </a:r>
            <a:r>
              <a:rPr lang="en-US" dirty="0" err="1"/>
              <a:t>ben.lacar@gmail.com</a:t>
            </a:r>
            <a:r>
              <a:rPr lang="en-US" dirty="0"/>
              <a:t>&gt;</a:t>
            </a:r>
          </a:p>
          <a:p>
            <a:r>
              <a:rPr lang="en-US" dirty="0"/>
              <a:t>Date:   Tue Sep 24 07:35:24 2019 -0700</a:t>
            </a:r>
          </a:p>
          <a:p>
            <a:endParaRPr lang="en-US" dirty="0"/>
          </a:p>
          <a:p>
            <a:r>
              <a:rPr lang="en-US" dirty="0"/>
              <a:t>    added </a:t>
            </a:r>
            <a:r>
              <a:rPr lang="en-US" dirty="0" err="1"/>
              <a:t>powerpoint</a:t>
            </a:r>
            <a:r>
              <a:rPr lang="en-US" dirty="0"/>
              <a:t> to repo; added teacher ratings to </a:t>
            </a:r>
            <a:r>
              <a:rPr lang="en-US" dirty="0" err="1"/>
              <a:t>dataframe</a:t>
            </a:r>
            <a:r>
              <a:rPr lang="en-US" dirty="0"/>
              <a:t>; next: get more detailed-info on low income students</a:t>
            </a:r>
          </a:p>
          <a:p>
            <a:endParaRPr lang="en-US" dirty="0"/>
          </a:p>
          <a:p>
            <a:r>
              <a:rPr lang="sv-SE" dirty="0" err="1"/>
              <a:t>commit</a:t>
            </a:r>
            <a:r>
              <a:rPr lang="sv-SE" dirty="0"/>
              <a:t> dffada543ccc55f3451898d9f386f5b7a99691d3</a:t>
            </a:r>
          </a:p>
          <a:p>
            <a:r>
              <a:rPr lang="sv-SE" dirty="0" err="1"/>
              <a:t>Author</a:t>
            </a:r>
            <a:r>
              <a:rPr lang="sv-SE" dirty="0"/>
              <a:t>: benslack19 &lt;</a:t>
            </a:r>
            <a:r>
              <a:rPr lang="sv-SE" dirty="0" err="1"/>
              <a:t>ben.lacar@gmail.com</a:t>
            </a:r>
            <a:r>
              <a:rPr lang="sv-SE" dirty="0"/>
              <a:t>&gt;</a:t>
            </a:r>
          </a:p>
          <a:p>
            <a:r>
              <a:rPr lang="en-US" dirty="0"/>
              <a:t>Date:   Tue Sep 24 06:37:53 2019 -0700</a:t>
            </a:r>
          </a:p>
          <a:p>
            <a:endParaRPr lang="en-US" dirty="0"/>
          </a:p>
          <a:p>
            <a:r>
              <a:rPr lang="en-US" dirty="0"/>
              <a:t>    working on detailed ratings; commit to private </a:t>
            </a:r>
            <a:r>
              <a:rPr lang="en-US" dirty="0" err="1"/>
              <a:t>github</a:t>
            </a:r>
            <a:r>
              <a:rPr lang="en-US" dirty="0"/>
              <a:t> repository; next: work on low income stuff</a:t>
            </a:r>
          </a:p>
          <a:p>
            <a:endParaRPr lang="en-US" dirty="0"/>
          </a:p>
          <a:p>
            <a:r>
              <a:rPr lang="en-US" dirty="0"/>
              <a:t>commit 876029b5c934eb932b7c33add7413ec03f0a878e</a:t>
            </a:r>
          </a:p>
          <a:p>
            <a:r>
              <a:rPr lang="en-US" dirty="0"/>
              <a:t>Author: benslack19 &lt;</a:t>
            </a:r>
            <a:r>
              <a:rPr lang="en-US" dirty="0" err="1"/>
              <a:t>ben.lacar@gmail.com</a:t>
            </a:r>
            <a:r>
              <a:rPr lang="en-US" dirty="0"/>
              <a:t>&gt;</a:t>
            </a:r>
          </a:p>
          <a:p>
            <a:r>
              <a:rPr lang="de-DE" dirty="0"/>
              <a:t>Date:   Mon Sep 23 10:32:06 2019 -0400</a:t>
            </a:r>
          </a:p>
          <a:p>
            <a:endParaRPr lang="de-DE" dirty="0"/>
          </a:p>
          <a:p>
            <a:r>
              <a:rPr lang="de-DE" dirty="0"/>
              <a:t>    </a:t>
            </a:r>
            <a:r>
              <a:rPr lang="de-DE" dirty="0" err="1"/>
              <a:t>faster</a:t>
            </a:r>
            <a:r>
              <a:rPr lang="de-DE" dirty="0"/>
              <a:t> </a:t>
            </a:r>
            <a:r>
              <a:rPr lang="de-DE" dirty="0" err="1"/>
              <a:t>code</a:t>
            </a:r>
            <a:r>
              <a:rPr lang="de-DE" dirty="0"/>
              <a:t> </a:t>
            </a:r>
            <a:r>
              <a:rPr lang="de-DE" dirty="0" err="1"/>
              <a:t>for</a:t>
            </a:r>
            <a:r>
              <a:rPr lang="de-DE" dirty="0"/>
              <a:t> high </a:t>
            </a:r>
            <a:r>
              <a:rPr lang="de-DE" dirty="0" err="1"/>
              <a:t>level</a:t>
            </a:r>
            <a:r>
              <a:rPr lang="de-DE" dirty="0"/>
              <a:t> </a:t>
            </a:r>
            <a:r>
              <a:rPr lang="de-DE" dirty="0" err="1"/>
              <a:t>ratings</a:t>
            </a:r>
            <a:r>
              <a:rPr lang="de-DE" dirty="0"/>
              <a:t>; </a:t>
            </a:r>
            <a:r>
              <a:rPr lang="de-DE" dirty="0" err="1"/>
              <a:t>likely</a:t>
            </a:r>
            <a:r>
              <a:rPr lang="de-DE" dirty="0"/>
              <a:t> limited </a:t>
            </a:r>
            <a:r>
              <a:rPr lang="de-DE" dirty="0" err="1"/>
              <a:t>by</a:t>
            </a:r>
            <a:r>
              <a:rPr lang="de-DE" dirty="0"/>
              <a:t> </a:t>
            </a:r>
            <a:r>
              <a:rPr lang="de-DE" dirty="0" err="1"/>
              <a:t>internet</a:t>
            </a:r>
            <a:r>
              <a:rPr lang="de-DE" dirty="0"/>
              <a:t> </a:t>
            </a:r>
            <a:r>
              <a:rPr lang="de-DE" dirty="0" err="1"/>
              <a:t>speed</a:t>
            </a:r>
            <a:endParaRPr lang="de-DE" dirty="0"/>
          </a:p>
          <a:p>
            <a:endParaRPr lang="de-DE" dirty="0"/>
          </a:p>
          <a:p>
            <a:r>
              <a:rPr lang="de-DE" dirty="0" err="1"/>
              <a:t>commit</a:t>
            </a:r>
            <a:r>
              <a:rPr lang="de-DE" dirty="0"/>
              <a:t> d928d9a6c168ad7880a1d6db7d25f3564abb83b2</a:t>
            </a:r>
          </a:p>
          <a:p>
            <a:r>
              <a:rPr lang="de-DE" dirty="0" err="1"/>
              <a:t>Author</a:t>
            </a:r>
            <a:r>
              <a:rPr lang="de-DE" dirty="0"/>
              <a:t>: benslack19 &lt;</a:t>
            </a:r>
            <a:r>
              <a:rPr lang="de-DE" dirty="0" err="1"/>
              <a:t>ben.lacar@gmail.com</a:t>
            </a:r>
            <a:r>
              <a:rPr lang="de-DE" dirty="0"/>
              <a:t>&gt;</a:t>
            </a:r>
          </a:p>
          <a:p>
            <a:r>
              <a:rPr lang="de-DE" dirty="0"/>
              <a:t>Date:   Thu Sep 19 19:48:03 2019 -0500</a:t>
            </a:r>
          </a:p>
          <a:p>
            <a:endParaRPr lang="de-DE" dirty="0"/>
          </a:p>
          <a:p>
            <a:r>
              <a:rPr lang="de-DE" dirty="0"/>
              <a:t>    </a:t>
            </a:r>
            <a:r>
              <a:rPr lang="de-DE" dirty="0" err="1"/>
              <a:t>increased</a:t>
            </a:r>
            <a:r>
              <a:rPr lang="de-DE" dirty="0"/>
              <a:t> </a:t>
            </a:r>
            <a:r>
              <a:rPr lang="de-DE" dirty="0" err="1"/>
              <a:t>speed</a:t>
            </a:r>
            <a:r>
              <a:rPr lang="de-DE" dirty="0"/>
              <a:t> </a:t>
            </a:r>
            <a:r>
              <a:rPr lang="de-DE" dirty="0" err="1"/>
              <a:t>of</a:t>
            </a:r>
            <a:r>
              <a:rPr lang="de-DE" dirty="0"/>
              <a:t> </a:t>
            </a:r>
            <a:r>
              <a:rPr lang="de-DE" dirty="0" err="1"/>
              <a:t>getting</a:t>
            </a:r>
            <a:r>
              <a:rPr lang="de-DE" dirty="0"/>
              <a:t> </a:t>
            </a:r>
            <a:r>
              <a:rPr lang="de-DE" dirty="0" err="1"/>
              <a:t>basic</a:t>
            </a:r>
            <a:r>
              <a:rPr lang="de-DE" dirty="0"/>
              <a:t> </a:t>
            </a:r>
            <a:r>
              <a:rPr lang="de-DE" dirty="0" err="1"/>
              <a:t>ratings</a:t>
            </a:r>
            <a:r>
              <a:rPr lang="de-DE" dirty="0"/>
              <a:t>; </a:t>
            </a:r>
            <a:r>
              <a:rPr lang="de-DE" dirty="0" err="1"/>
              <a:t>tried</a:t>
            </a:r>
            <a:r>
              <a:rPr lang="de-DE" dirty="0"/>
              <a:t> linear </a:t>
            </a:r>
            <a:r>
              <a:rPr lang="de-DE" dirty="0" err="1"/>
              <a:t>model</a:t>
            </a:r>
            <a:r>
              <a:rPr lang="de-DE" dirty="0"/>
              <a:t>; </a:t>
            </a:r>
            <a:r>
              <a:rPr lang="de-DE" dirty="0" err="1"/>
              <a:t>next</a:t>
            </a:r>
            <a:r>
              <a:rPr lang="de-DE" dirty="0"/>
              <a:t>: </a:t>
            </a:r>
            <a:r>
              <a:rPr lang="de-DE" dirty="0" err="1"/>
              <a:t>add</a:t>
            </a:r>
            <a:r>
              <a:rPr lang="de-DE" dirty="0"/>
              <a:t> </a:t>
            </a:r>
            <a:r>
              <a:rPr lang="de-DE" dirty="0" err="1"/>
              <a:t>more</a:t>
            </a:r>
            <a:r>
              <a:rPr lang="de-DE" dirty="0"/>
              <a:t> </a:t>
            </a:r>
            <a:r>
              <a:rPr lang="de-DE" dirty="0" err="1"/>
              <a:t>schools</a:t>
            </a:r>
            <a:r>
              <a:rPr lang="de-DE" dirty="0"/>
              <a:t> </a:t>
            </a:r>
            <a:r>
              <a:rPr lang="de-DE" dirty="0" err="1"/>
              <a:t>and</a:t>
            </a:r>
            <a:r>
              <a:rPr lang="de-DE" dirty="0"/>
              <a:t> </a:t>
            </a:r>
            <a:r>
              <a:rPr lang="de-DE" dirty="0" err="1"/>
              <a:t>features</a:t>
            </a:r>
            <a:r>
              <a:rPr lang="de-DE" dirty="0"/>
              <a:t> </a:t>
            </a:r>
            <a:r>
              <a:rPr lang="de-DE" dirty="0" err="1"/>
              <a:t>to</a:t>
            </a:r>
            <a:r>
              <a:rPr lang="de-DE" dirty="0"/>
              <a:t> </a:t>
            </a:r>
            <a:r>
              <a:rPr lang="de-DE" dirty="0" err="1"/>
              <a:t>model</a:t>
            </a:r>
            <a:endParaRPr lang="de-DE" dirty="0"/>
          </a:p>
          <a:p>
            <a:endParaRPr lang="de-DE" dirty="0"/>
          </a:p>
          <a:p>
            <a:r>
              <a:rPr lang="hu-HU" dirty="0"/>
              <a:t>commit 404af1ade3d18441c933a8a41f871abdaaa87124</a:t>
            </a:r>
          </a:p>
          <a:p>
            <a:r>
              <a:rPr lang="en-US" dirty="0"/>
              <a:t>Author: benslack19 &lt;</a:t>
            </a:r>
            <a:r>
              <a:rPr lang="en-US" dirty="0" err="1"/>
              <a:t>ben.lacar@gmail.com</a:t>
            </a:r>
            <a:r>
              <a:rPr lang="en-US" dirty="0"/>
              <a:t>&gt;</a:t>
            </a:r>
          </a:p>
          <a:p>
            <a:r>
              <a:rPr lang="de-DE" dirty="0"/>
              <a:t>Date:   </a:t>
            </a:r>
            <a:r>
              <a:rPr lang="de-DE" dirty="0" err="1"/>
              <a:t>Wed</a:t>
            </a:r>
            <a:r>
              <a:rPr lang="de-DE" dirty="0"/>
              <a:t> Sep 18 22:12:30 2019 -0700</a:t>
            </a:r>
          </a:p>
          <a:p>
            <a:endParaRPr lang="de-DE" dirty="0"/>
          </a:p>
          <a:p>
            <a:r>
              <a:rPr lang="de-DE" dirty="0"/>
              <a:t>    </a:t>
            </a:r>
            <a:r>
              <a:rPr lang="de-DE" dirty="0" err="1"/>
              <a:t>added</a:t>
            </a:r>
            <a:r>
              <a:rPr lang="de-DE" dirty="0"/>
              <a:t> high </a:t>
            </a:r>
            <a:r>
              <a:rPr lang="de-DE" dirty="0" err="1"/>
              <a:t>level</a:t>
            </a:r>
            <a:r>
              <a:rPr lang="de-DE" dirty="0"/>
              <a:t> </a:t>
            </a:r>
            <a:r>
              <a:rPr lang="de-DE" dirty="0" err="1"/>
              <a:t>ratings</a:t>
            </a:r>
            <a:r>
              <a:rPr lang="de-DE" dirty="0"/>
              <a:t>, </a:t>
            </a:r>
            <a:r>
              <a:rPr lang="de-DE" dirty="0" err="1"/>
              <a:t>next</a:t>
            </a:r>
            <a:r>
              <a:rPr lang="de-DE" dirty="0"/>
              <a:t>: </a:t>
            </a:r>
            <a:r>
              <a:rPr lang="de-DE" dirty="0" err="1"/>
              <a:t>make</a:t>
            </a:r>
            <a:r>
              <a:rPr lang="de-DE" dirty="0"/>
              <a:t> </a:t>
            </a:r>
            <a:r>
              <a:rPr lang="de-DE" dirty="0" err="1"/>
              <a:t>it</a:t>
            </a:r>
            <a:r>
              <a:rPr lang="de-DE" dirty="0"/>
              <a:t> </a:t>
            </a:r>
            <a:r>
              <a:rPr lang="de-DE" dirty="0" err="1"/>
              <a:t>go</a:t>
            </a:r>
            <a:r>
              <a:rPr lang="de-DE" dirty="0"/>
              <a:t> </a:t>
            </a:r>
            <a:r>
              <a:rPr lang="de-DE" dirty="0" err="1"/>
              <a:t>faster</a:t>
            </a:r>
            <a:endParaRPr lang="de-DE" dirty="0"/>
          </a:p>
          <a:p>
            <a:endParaRPr lang="de-DE" dirty="0"/>
          </a:p>
          <a:p>
            <a:r>
              <a:rPr lang="de-DE" dirty="0" err="1"/>
              <a:t>commit</a:t>
            </a:r>
            <a:r>
              <a:rPr lang="de-DE" dirty="0"/>
              <a:t> d709da551a043cfb2951a589f709dbd641075715</a:t>
            </a:r>
          </a:p>
          <a:p>
            <a:r>
              <a:rPr lang="de-DE" dirty="0" err="1"/>
              <a:t>Author</a:t>
            </a:r>
            <a:r>
              <a:rPr lang="de-DE" dirty="0"/>
              <a:t>: benslack19 &lt;</a:t>
            </a:r>
            <a:r>
              <a:rPr lang="de-DE" dirty="0" err="1"/>
              <a:t>ben.lacar@gmail.com</a:t>
            </a:r>
            <a:r>
              <a:rPr lang="de-DE" dirty="0"/>
              <a:t>&gt;</a:t>
            </a:r>
          </a:p>
          <a:p>
            <a:r>
              <a:rPr lang="de-DE" dirty="0"/>
              <a:t>Date:   </a:t>
            </a:r>
            <a:r>
              <a:rPr lang="de-DE" dirty="0" err="1"/>
              <a:t>Wed</a:t>
            </a:r>
            <a:r>
              <a:rPr lang="de-DE" dirty="0"/>
              <a:t> Sep 18 21:07:20 2019 -0700</a:t>
            </a:r>
          </a:p>
          <a:p>
            <a:endParaRPr lang="de-DE" dirty="0"/>
          </a:p>
          <a:p>
            <a:r>
              <a:rPr lang="de-DE" dirty="0"/>
              <a:t>    </a:t>
            </a:r>
            <a:r>
              <a:rPr lang="de-DE" dirty="0" err="1"/>
              <a:t>initial</a:t>
            </a:r>
            <a:r>
              <a:rPr lang="de-DE" dirty="0"/>
              <a:t> </a:t>
            </a:r>
            <a:r>
              <a:rPr lang="de-DE" dirty="0" err="1"/>
              <a:t>commit</a:t>
            </a:r>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46</a:t>
            </a:fld>
            <a:endParaRPr lang="en-US"/>
          </a:p>
        </p:txBody>
      </p:sp>
    </p:spTree>
    <p:extLst>
      <p:ext uri="{BB962C8B-B14F-4D97-AF65-F5344CB8AC3E}">
        <p14:creationId xmlns:p14="http://schemas.microsoft.com/office/powerpoint/2010/main" val="2456367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03"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28468</TotalTime>
  <Words>1965</Words>
  <Application>Microsoft Macintosh PowerPoint</Application>
  <PresentationFormat>On-screen Show (4:3)</PresentationFormat>
  <Paragraphs>288</Paragraphs>
  <Slides>46</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Office Theme</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lpstr>9/24/19 Git log</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251</cp:revision>
  <cp:lastPrinted>2017-08-23T11:24:17Z</cp:lastPrinted>
  <dcterms:created xsi:type="dcterms:W3CDTF">2017-08-10T22:40:30Z</dcterms:created>
  <dcterms:modified xsi:type="dcterms:W3CDTF">2019-09-24T14:37:49Z</dcterms:modified>
</cp:coreProperties>
</file>